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76" r:id="rId2"/>
    <p:sldId id="377" r:id="rId3"/>
    <p:sldId id="355" r:id="rId4"/>
    <p:sldId id="356" r:id="rId5"/>
    <p:sldId id="369" r:id="rId6"/>
    <p:sldId id="370" r:id="rId7"/>
    <p:sldId id="351" r:id="rId8"/>
  </p:sldIdLst>
  <p:sldSz cx="9906000" cy="6858000" type="A4"/>
  <p:notesSz cx="9928225" cy="6797675"/>
  <p:defaultTextStyle>
    <a:lvl1pPr algn="ctr" defTabSz="430322">
      <a:defRPr sz="2700">
        <a:latin typeface="+mn-lt"/>
        <a:ea typeface="+mn-ea"/>
        <a:cs typeface="+mn-cs"/>
        <a:sym typeface="Helvetica Light"/>
      </a:defRPr>
    </a:lvl1pPr>
    <a:lvl2pPr indent="168387" algn="ctr" defTabSz="430322">
      <a:defRPr sz="2700">
        <a:latin typeface="+mn-lt"/>
        <a:ea typeface="+mn-ea"/>
        <a:cs typeface="+mn-cs"/>
        <a:sym typeface="Helvetica Light"/>
      </a:defRPr>
    </a:lvl2pPr>
    <a:lvl3pPr indent="336774" algn="ctr" defTabSz="430322">
      <a:defRPr sz="2700">
        <a:latin typeface="+mn-lt"/>
        <a:ea typeface="+mn-ea"/>
        <a:cs typeface="+mn-cs"/>
        <a:sym typeface="Helvetica Light"/>
      </a:defRPr>
    </a:lvl3pPr>
    <a:lvl4pPr indent="505160" algn="ctr" defTabSz="430322">
      <a:defRPr sz="2700">
        <a:latin typeface="+mn-lt"/>
        <a:ea typeface="+mn-ea"/>
        <a:cs typeface="+mn-cs"/>
        <a:sym typeface="Helvetica Light"/>
      </a:defRPr>
    </a:lvl4pPr>
    <a:lvl5pPr indent="673547" algn="ctr" defTabSz="430322">
      <a:defRPr sz="2700">
        <a:latin typeface="+mn-lt"/>
        <a:ea typeface="+mn-ea"/>
        <a:cs typeface="+mn-cs"/>
        <a:sym typeface="Helvetica Light"/>
      </a:defRPr>
    </a:lvl5pPr>
    <a:lvl6pPr indent="841934" algn="ctr" defTabSz="430322">
      <a:defRPr sz="2700">
        <a:latin typeface="+mn-lt"/>
        <a:ea typeface="+mn-ea"/>
        <a:cs typeface="+mn-cs"/>
        <a:sym typeface="Helvetica Light"/>
      </a:defRPr>
    </a:lvl6pPr>
    <a:lvl7pPr indent="1010321" algn="ctr" defTabSz="430322">
      <a:defRPr sz="2700">
        <a:latin typeface="+mn-lt"/>
        <a:ea typeface="+mn-ea"/>
        <a:cs typeface="+mn-cs"/>
        <a:sym typeface="Helvetica Light"/>
      </a:defRPr>
    </a:lvl7pPr>
    <a:lvl8pPr indent="1178707" algn="ctr" defTabSz="430322">
      <a:defRPr sz="2700">
        <a:latin typeface="+mn-lt"/>
        <a:ea typeface="+mn-ea"/>
        <a:cs typeface="+mn-cs"/>
        <a:sym typeface="Helvetica Light"/>
      </a:defRPr>
    </a:lvl8pPr>
    <a:lvl9pPr indent="1347094" algn="ctr" defTabSz="430322">
      <a:defRPr sz="2700">
        <a:latin typeface="+mn-lt"/>
        <a:ea typeface="+mn-ea"/>
        <a:cs typeface="+mn-cs"/>
        <a:sym typeface="Helvetica Light"/>
      </a:defRPr>
    </a:lvl9pPr>
  </p:defaultTextStyle>
  <p:extLst>
    <p:ext uri="{521415D9-36F7-43E2-AB2F-B90AF26B5E84}">
      <p14:sectionLst xmlns:p14="http://schemas.microsoft.com/office/powerpoint/2010/main">
        <p14:section name="預設章節" id="{C2D37C47-D515-459A-9C60-7B318FE09B76}">
          <p14:sldIdLst>
            <p14:sldId id="376"/>
            <p14:sldId id="377"/>
            <p14:sldId id="355"/>
            <p14:sldId id="356"/>
            <p14:sldId id="369"/>
            <p14:sldId id="370"/>
            <p14:sldId id="35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張哲維" initials="張哲維" lastIdx="1" clrIdx="0">
    <p:extLst>
      <p:ext uri="{19B8F6BF-5375-455C-9EA6-DF929625EA0E}">
        <p15:presenceInfo xmlns:p15="http://schemas.microsoft.com/office/powerpoint/2012/main" userId="S-1-5-21-1275210071-842925246-682003330-75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4F86"/>
    <a:srgbClr val="CCFFFF"/>
    <a:srgbClr val="99FFCC"/>
    <a:srgbClr val="00FFCC"/>
    <a:srgbClr val="99FF99"/>
    <a:srgbClr val="FCD5B4"/>
    <a:srgbClr val="C4D79B"/>
    <a:srgbClr val="DA9694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405" autoAdjust="0"/>
  </p:normalViewPr>
  <p:slideViewPr>
    <p:cSldViewPr showGuides="1">
      <p:cViewPr varScale="1">
        <p:scale>
          <a:sx n="127" d="100"/>
          <a:sy n="127" d="100"/>
        </p:scale>
        <p:origin x="1320" y="17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1301" y="53"/>
      </p:cViewPr>
      <p:guideLst>
        <p:guide orient="horz" pos="2141"/>
        <p:guide pos="31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F01C1-E00D-4E3A-B935-57576A692A17}" type="datetimeFigureOut">
              <a:rPr lang="zh-TW" altLang="en-US" smtClean="0"/>
              <a:t>2023/11/17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23698" y="6456611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A27F5-56BC-4D27-A35B-60BC58D14095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9918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/>
          </p:nvPr>
        </p:nvSpPr>
        <p:spPr>
          <a:xfrm>
            <a:off x="3124200" y="509588"/>
            <a:ext cx="3679825" cy="2549525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body" sz="quarter" idx="1"/>
          </p:nvPr>
        </p:nvSpPr>
        <p:spPr>
          <a:xfrm>
            <a:off x="1323764" y="3228896"/>
            <a:ext cx="7280699" cy="3058954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3297013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1pPr>
    <a:lvl2pPr indent="168387"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2pPr>
    <a:lvl3pPr indent="336774"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3pPr>
    <a:lvl4pPr indent="505160"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4pPr>
    <a:lvl5pPr indent="673547"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5pPr>
    <a:lvl6pPr indent="841934"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6pPr>
    <a:lvl7pPr indent="1010321"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7pPr>
    <a:lvl8pPr indent="1178707"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8pPr>
    <a:lvl9pPr indent="1347094" defTabSz="336774">
      <a:lnSpc>
        <a:spcPct val="125000"/>
      </a:lnSpc>
      <a:defRPr sz="1800">
        <a:latin typeface="Avenir"/>
        <a:ea typeface="Avenir"/>
        <a:cs typeface="Avenir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ask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/>
          <p:nvPr/>
        </p:nvGrpSpPr>
        <p:grpSpPr>
          <a:xfrm>
            <a:off x="151294" y="56432"/>
            <a:ext cx="8342182" cy="948786"/>
            <a:chOff x="0" y="0"/>
            <a:chExt cx="10951787" cy="1349383"/>
          </a:xfrm>
        </p:grpSpPr>
        <p:sp>
          <p:nvSpPr>
            <p:cNvPr id="13" name="Shape 13"/>
            <p:cNvSpPr/>
            <p:nvPr/>
          </p:nvSpPr>
          <p:spPr>
            <a:xfrm>
              <a:off x="668885" y="729644"/>
              <a:ext cx="845320" cy="608546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CC00"/>
                </a:gs>
              </a:gsLst>
              <a:lin ang="20180630" scaled="0"/>
            </a:gra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405018" y="1013564"/>
              <a:ext cx="10546770" cy="40706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6600CC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384666" y="138398"/>
              <a:ext cx="899590" cy="678706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074EBF"/>
                </a:gs>
              </a:gsLst>
              <a:lin ang="13832331" scaled="0"/>
            </a:gra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0" y="586157"/>
              <a:ext cx="718451" cy="541383"/>
            </a:xfrm>
            <a:prstGeom prst="rect">
              <a:avLst/>
            </a:prstGeom>
            <a:gradFill flip="none" rotWithShape="1">
              <a:gsLst>
                <a:gs pos="0">
                  <a:srgbClr val="FF7E79"/>
                </a:gs>
                <a:gs pos="56534">
                  <a:srgbClr val="FFBEBC"/>
                </a:gs>
                <a:gs pos="100000">
                  <a:srgbClr val="FFFFFF"/>
                </a:gs>
              </a:gsLst>
              <a:lin ang="14018361" scaled="0"/>
            </a:gra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814107" y="0"/>
              <a:ext cx="40707" cy="1349384"/>
            </a:xfrm>
            <a:prstGeom prst="rect">
              <a:avLst/>
            </a:prstGeom>
            <a:solidFill>
              <a:srgbClr val="006600"/>
            </a:soli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22" name="Shape 22"/>
          <p:cNvSpPr/>
          <p:nvPr/>
        </p:nvSpPr>
        <p:spPr>
          <a:xfrm>
            <a:off x="9433124" y="6570000"/>
            <a:ext cx="395089" cy="241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0A5F6"/>
              </a:gs>
              <a:gs pos="100000">
                <a:srgbClr val="0668C4"/>
              </a:gs>
            </a:gsLst>
            <a:lin ang="21133690" scaled="0"/>
          </a:gradFill>
          <a:ln w="12700" cap="flat">
            <a:noFill/>
            <a:miter lim="400000"/>
          </a:ln>
          <a:effectLst>
            <a:outerShdw blurRad="12700" dist="12700" dir="5400000" rotWithShape="0">
              <a:srgbClr val="000000">
                <a:alpha val="50000"/>
              </a:srgbClr>
            </a:outerShdw>
          </a:effectLst>
        </p:spPr>
        <p:txBody>
          <a:bodyPr wrap="square" lIns="32511" tIns="32511" rIns="32511" bIns="32511" numCol="1" anchor="ctr">
            <a:noAutofit/>
          </a:bodyPr>
          <a:lstStyle/>
          <a:p>
            <a:pPr lvl="0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xfrm>
            <a:off x="9460547" y="6594364"/>
            <a:ext cx="337387" cy="192670"/>
          </a:xfrm>
          <a:prstGeom prst="rect">
            <a:avLst/>
          </a:prstGeom>
        </p:spPr>
        <p:txBody>
          <a:bodyPr wrap="none" lIns="0" tIns="0" rIns="0" bIns="0" anchor="t"/>
          <a:lstStyle>
            <a:lvl1pPr marL="0" indent="0" algn="ctr" defTabSz="430322">
              <a:buSzTx/>
              <a:buNone/>
              <a:defRPr sz="1300" b="1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Verdana"/>
              </a:defRPr>
            </a:lvl1pPr>
          </a:lstStyle>
          <a:p>
            <a:fld id="{86CB4B4D-7CA3-9044-876B-883B54F8677D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pic>
        <p:nvPicPr>
          <p:cNvPr id="26" name="圖片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238" y="27941"/>
            <a:ext cx="1664306" cy="72882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388672" y="568324"/>
            <a:ext cx="8892990" cy="507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7895" tIns="47895" rIns="47895" bIns="47895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0068B6"/>
                </a:solidFill>
              </a:rPr>
              <a:t>標題文字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388674" y="1412874"/>
            <a:ext cx="8904195" cy="1698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7895" tIns="47895" rIns="47895" bIns="47895">
            <a:normAutofit/>
          </a:bodyPr>
          <a:lstStyle>
            <a:lvl2pPr>
              <a:buChar char="–"/>
            </a:lvl2pPr>
            <a:lvl3pPr>
              <a:buChar char="•"/>
            </a:lvl3pPr>
            <a:lvl4pPr>
              <a:buChar char="–"/>
            </a:lvl4pPr>
            <a:lvl5pPr>
              <a:buChar char="»"/>
            </a:lvl5pPr>
          </a:lstStyle>
          <a:p>
            <a:pPr lvl="0">
              <a:defRPr sz="1800"/>
            </a:pPr>
            <a:r>
              <a:rPr sz="1800"/>
              <a:t>內文層級一</a:t>
            </a:r>
          </a:p>
          <a:p>
            <a:pPr lvl="1">
              <a:defRPr sz="1800"/>
            </a:pPr>
            <a:r>
              <a:rPr sz="1800"/>
              <a:t>內文層級二</a:t>
            </a:r>
          </a:p>
          <a:p>
            <a:pPr lvl="2">
              <a:defRPr sz="1800"/>
            </a:pPr>
            <a:r>
              <a:rPr sz="1800"/>
              <a:t>內文層級三</a:t>
            </a:r>
          </a:p>
          <a:p>
            <a:pPr lvl="3">
              <a:defRPr sz="1800"/>
            </a:pPr>
            <a:r>
              <a:rPr sz="1800"/>
              <a:t>內文層級四</a:t>
            </a:r>
          </a:p>
          <a:p>
            <a:pPr lvl="4">
              <a:defRPr sz="1800"/>
            </a:pPr>
            <a:r>
              <a:rPr sz="1800"/>
              <a:t>內文層級五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hf hdr="0" ftr="0" dt="0"/>
  <p:txStyles>
    <p:titleStyle>
      <a:lvl1pPr indent="129798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1pPr>
      <a:lvl2pPr indent="298185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2pPr>
      <a:lvl3pPr indent="466571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3pPr>
      <a:lvl4pPr indent="634958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4pPr>
      <a:lvl5pPr indent="803345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5pPr>
      <a:lvl6pPr indent="971732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6pPr>
      <a:lvl7pPr indent="1140118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7pPr>
      <a:lvl8pPr indent="1308504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8pPr>
      <a:lvl9pPr indent="1476891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9pPr>
    </p:titleStyle>
    <p:bodyStyle>
      <a:lvl1pPr marL="280645" indent="-280645" defTabSz="957934">
        <a:spcBef>
          <a:spcPts val="589"/>
        </a:spcBef>
        <a:buClr>
          <a:srgbClr val="FFC000"/>
        </a:buClr>
        <a:buSzPct val="7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1pPr>
      <a:lvl2pPr marL="406935" indent="-280645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2pPr>
      <a:lvl3pPr marL="729676" indent="-224516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3pPr>
      <a:lvl4pPr marL="1066449" indent="-224516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4pPr>
      <a:lvl5pPr marL="1403223" indent="-224516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5pPr>
      <a:lvl6pPr marL="1885932" indent="-202064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6pPr>
      <a:lvl7pPr marL="2222705" indent="-202064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7pPr>
      <a:lvl8pPr marL="2559479" indent="-202064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8pPr>
      <a:lvl9pPr marL="2896252" indent="-202064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9pPr>
    </p:bodyStyle>
    <p:otherStyle>
      <a:lvl1pPr marL="181899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1pPr>
      <a:lvl2pPr marL="649640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2pPr>
      <a:lvl3pPr marL="1117381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3pPr>
      <a:lvl4pPr marL="1585122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4pPr>
      <a:lvl5pPr marL="2052863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5pPr>
      <a:lvl6pPr marL="2520604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6pPr>
      <a:lvl7pPr marL="2988345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7pPr>
      <a:lvl8pPr marL="3456086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8pPr>
      <a:lvl9pPr marL="3923827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stmodulescorp.com/bm53a367a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estmodulescorp.com/bmd11m134.html" TargetMode="External"/><Relationship Id="rId5" Type="http://schemas.openxmlformats.org/officeDocument/2006/relationships/hyperlink" Target="https://www.bestmodulescorp.com/bmk54t004.html" TargetMode="External"/><Relationship Id="rId4" Type="http://schemas.openxmlformats.org/officeDocument/2006/relationships/hyperlink" Target="https://www.bestmodulescorp.com/bmc36m041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1</a:t>
            </a:fld>
            <a:endParaRPr lang="zh-TW" altLang="en-US" dirty="0"/>
          </a:p>
        </p:txBody>
      </p:sp>
      <p:sp>
        <p:nvSpPr>
          <p:cNvPr id="4" name="Shape 121"/>
          <p:cNvSpPr txBox="1">
            <a:spLocks/>
          </p:cNvSpPr>
          <p:nvPr/>
        </p:nvSpPr>
        <p:spPr>
          <a:xfrm>
            <a:off x="1424608" y="1844824"/>
            <a:ext cx="6268641" cy="1584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defTabSz="525366"/>
            <a:r>
              <a:rPr lang="en-US" altLang="zh-TW" sz="2900" b="1" dirty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Project</a:t>
            </a:r>
            <a:r>
              <a:rPr lang="zh-CN" altLang="en-US" sz="2900" b="1" dirty="0">
                <a:solidFill>
                  <a:srgbClr val="164F86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  <a:sym typeface="Helvetica"/>
              </a:rPr>
              <a:t>：</a:t>
            </a:r>
            <a:r>
              <a:rPr lang="en-US" altLang="zh-TW" sz="2900" b="1" dirty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433MHz RF Remote Control</a:t>
            </a:r>
          </a:p>
          <a:p>
            <a:pPr indent="0" defTabSz="525366"/>
            <a:endParaRPr lang="en-US" altLang="zh-TW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  <a:p>
            <a:pPr indent="0" defTabSz="525366"/>
            <a:r>
              <a:rPr lang="en-US" altLang="zh-TW" sz="2400" b="1" dirty="0">
                <a:solidFill>
                  <a:srgbClr val="164F86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  <a:sym typeface="Helvetica"/>
              </a:rPr>
              <a:t>Use the BMC36M041 433MHz FSK module</a:t>
            </a:r>
            <a:endParaRPr lang="zh-TW" altLang="en-US" sz="24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722197" y="3933056"/>
            <a:ext cx="871296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Remote control of a 7-segment display with a slide touch sensor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59163546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2</a:t>
            </a:fld>
            <a:endParaRPr lang="zh-TW" altLang="en-US" dirty="0"/>
          </a:p>
        </p:txBody>
      </p:sp>
      <p:sp>
        <p:nvSpPr>
          <p:cNvPr id="6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Material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3" y="3356992"/>
            <a:ext cx="8639175" cy="3095625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848544" y="1407740"/>
            <a:ext cx="7056784" cy="22570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 the 433MHz Transmitter side and Receiver side :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BM53A367A</a:t>
            </a: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BMduino UNO 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BMC36M041</a:t>
            </a: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433MHz FSK Transceiver module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BMK54T004</a:t>
            </a: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4-key and slide capacitive touch sensing shield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BMD11M134</a:t>
            </a:r>
            <a:r>
              <a:rPr lang="en-US" altLang="zh-TW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4-digit Alphanumeric Display Module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endParaRPr lang="en-US" altLang="zh-TW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Helvetica Light"/>
              </a:rPr>
              <a:t>	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76266658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3</a:t>
            </a:fld>
            <a:endParaRPr lang="zh-TW" altLang="en-US" dirty="0"/>
          </a:p>
        </p:txBody>
      </p:sp>
      <p:sp>
        <p:nvSpPr>
          <p:cNvPr id="58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Wire Connection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03" y="4077072"/>
            <a:ext cx="8614395" cy="2024047"/>
          </a:xfrm>
          <a:prstGeom prst="rect">
            <a:avLst/>
          </a:prstGeom>
        </p:spPr>
      </p:pic>
      <p:sp>
        <p:nvSpPr>
          <p:cNvPr id="60" name="文字方塊 59"/>
          <p:cNvSpPr txBox="1"/>
          <p:nvPr/>
        </p:nvSpPr>
        <p:spPr>
          <a:xfrm>
            <a:off x="645803" y="1114872"/>
            <a:ext cx="8496944" cy="22570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zh-TW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Connection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TW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BMC36M0</a:t>
            </a:r>
            <a:r>
              <a:rPr lang="en-US" altLang="zh-CN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to BMCOM</a:t>
            </a:r>
            <a:r>
              <a:rPr lang="en-US" altLang="zh-CN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BMduino UNO board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Connect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BMD11M134 to BMCOM</a:t>
            </a:r>
            <a:r>
              <a:rPr lang="en-US" altLang="zh-CN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BMduino UNO board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 BMK54T001 shield to the BMduino UNO board</a:t>
            </a:r>
          </a:p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en-US" altLang="zh-TW" sz="2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zh-TW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 code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TW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BMC36M041_TRX.ino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205563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4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291432" y="969422"/>
            <a:ext cx="8898757" cy="1487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Pairing is required for first time use.</a:t>
            </a:r>
            <a:endParaRPr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TW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STEP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1: Press KEY1</a:t>
            </a:r>
            <a:r>
              <a:rPr kumimoji="0" lang="en-US" altLang="zh-CN" sz="1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 on both sides to enter the pairing mode, the </a:t>
            </a:r>
            <a:r>
              <a:rPr kumimoji="0" lang="en-US" altLang="zh-CN" sz="1800" b="0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MRX led flashes</a:t>
            </a:r>
            <a:r>
              <a:rPr kumimoji="0" lang="en-US" altLang="zh-CN" sz="1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.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STEP2: Press</a:t>
            </a:r>
            <a:r>
              <a:rPr kumimoji="0" lang="en-US" altLang="zh-CN" sz="1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 KEY2 on either side to transmit the pairing packet, when the pairing is completed, the </a:t>
            </a:r>
            <a:r>
              <a:rPr kumimoji="0" lang="en-US" altLang="zh-CN" sz="1800" b="0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rPr>
              <a:t>MRX led stops flashing</a:t>
            </a:r>
            <a:r>
              <a:rPr lang="en-US" altLang="zh-CN" sz="1800" dirty="0">
                <a:solidFill>
                  <a:srgbClr val="000000"/>
                </a:solidFill>
              </a:rPr>
              <a:t>.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the </a:t>
            </a:r>
            <a:r>
              <a:rPr lang="en-US" altLang="zh-CN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altLang="zh-TW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lphanumeric display</a:t>
            </a:r>
            <a:r>
              <a:rPr lang="en-US" altLang="zh-CN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are lit up</a:t>
            </a: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en-US" altLang="zh-TW" sz="18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Once</a:t>
            </a:r>
            <a:r>
              <a:rPr kumimoji="0" lang="en-US" altLang="zh-TW" sz="1800" b="0" i="0" u="none" strike="noStrike" cap="none" spc="0" normalizeH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 the pairing is completed, no pairing is required </a:t>
            </a:r>
            <a:r>
              <a:rPr lang="en-US" altLang="zh-TW" sz="18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kumimoji="0" lang="en-US" altLang="zh-TW" sz="1800" b="0" i="0" u="none" strike="noStrike" cap="none" spc="0" normalizeH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 subsequent use.</a:t>
            </a:r>
            <a:endParaRPr kumimoji="0" lang="zh-TW" altLang="en-US" sz="18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pic>
        <p:nvPicPr>
          <p:cNvPr id="2" name="第一次使用需配對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0210" y="2436856"/>
            <a:ext cx="6738517" cy="3790416"/>
          </a:xfrm>
          <a:prstGeom prst="rect">
            <a:avLst/>
          </a:prstGeom>
        </p:spPr>
      </p:pic>
      <p:sp>
        <p:nvSpPr>
          <p:cNvPr id="10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Video - pairing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7041232" y="3556465"/>
            <a:ext cx="2664297" cy="2041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Determine whether it 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 been paired before: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 the a</a:t>
            </a:r>
            <a:r>
              <a:rPr lang="en-US" altLang="zh-TW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lphanumeric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display when powering on. </a:t>
            </a:r>
          </a:p>
          <a:p>
            <a:pPr marL="285750" marR="0" indent="-28575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ON: displaying 0, it has been paired.</a:t>
            </a:r>
          </a:p>
          <a:p>
            <a:pPr marL="285750" marR="0" indent="-28575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OFF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paired before</a:t>
            </a:r>
            <a:endParaRPr kumimoji="0" lang="zh-TW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036306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5</a:t>
            </a:fld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344488" y="6021288"/>
            <a:ext cx="8496944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Press any KEY and then touch the slide within </a:t>
            </a:r>
            <a:r>
              <a:rPr lang="en-US" altLang="zh-CN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seconds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the corresponding LED digit will display the value of the slide position. 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" name="功能演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6519" y="1124744"/>
            <a:ext cx="7601442" cy="4275811"/>
          </a:xfrm>
          <a:prstGeom prst="rect">
            <a:avLst/>
          </a:prstGeom>
        </p:spPr>
      </p:pic>
      <p:sp>
        <p:nvSpPr>
          <p:cNvPr id="7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Video – function demonstration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2430617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6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272479" y="1052736"/>
            <a:ext cx="9188067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lvl="0" algn="l">
              <a:defRPr sz="1800" b="0" i="0">
                <a:solidFill>
                  <a:srgbClr val="000000"/>
                </a:solidFill>
              </a:defRPr>
            </a:pPr>
            <a:r>
              <a:rPr lang="en-US" altLang="zh-TW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Clear pairing</a:t>
            </a:r>
            <a:r>
              <a:rPr lang="en-US" altLang="zh-TW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press all keys (KEY1 to KEY4) at the same time. The display will be OFF.</a:t>
            </a:r>
          </a:p>
          <a:p>
            <a:pPr lvl="0" algn="l">
              <a:defRPr sz="1800" b="0" i="0">
                <a:solidFill>
                  <a:srgbClr val="000000"/>
                </a:solidFill>
              </a:defRPr>
            </a:pPr>
            <a:r>
              <a:rPr lang="en-US" altLang="zh-TW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Re-pairing</a:t>
            </a:r>
            <a:r>
              <a:rPr lang="en-US" altLang="zh-TW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follow the steps described on page 4.</a:t>
            </a:r>
          </a:p>
        </p:txBody>
      </p:sp>
      <p:pic>
        <p:nvPicPr>
          <p:cNvPr id="6" name="重新配對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4488" y="2102246"/>
            <a:ext cx="7413239" cy="4169947"/>
          </a:xfrm>
          <a:prstGeom prst="rect">
            <a:avLst/>
          </a:prstGeom>
        </p:spPr>
      </p:pic>
      <p:sp>
        <p:nvSpPr>
          <p:cNvPr id="7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Video – clear and re-pairing 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46666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/>
              <a:t>7</a:t>
            </a:fld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Shape 405"/>
          <p:cNvSpPr/>
          <p:nvPr/>
        </p:nvSpPr>
        <p:spPr>
          <a:xfrm>
            <a:off x="4405165" y="3052664"/>
            <a:ext cx="1063019" cy="7526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7419" tIns="37419" rIns="37419" bIns="37419" anchor="ctr">
            <a:spAutoFit/>
          </a:bodyPr>
          <a:lstStyle>
            <a:lvl1pPr>
              <a:defRPr sz="6000" b="1" i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 i="0">
                <a:solidFill>
                  <a:srgbClr val="000000"/>
                </a:solidFill>
              </a:defRPr>
            </a:pPr>
            <a:r>
              <a:rPr lang="en-US" altLang="zh-CN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</a:t>
            </a:r>
            <a:endParaRPr sz="4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519182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261431</TotalTime>
  <Words>273</Words>
  <Application>Microsoft Macintosh PowerPoint</Application>
  <PresentationFormat>A4 紙張 (210x297 公釐)</PresentationFormat>
  <Paragraphs>44</Paragraphs>
  <Slides>7</Slides>
  <Notes>0</Notes>
  <HiddenSlides>0</HiddenSlides>
  <MMClips>3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6" baseType="lpstr">
      <vt:lpstr>Verdana Bold</vt:lpstr>
      <vt:lpstr>Arial</vt:lpstr>
      <vt:lpstr>Avenir</vt:lpstr>
      <vt:lpstr>Calibri</vt:lpstr>
      <vt:lpstr>Helvetica Light</vt:lpstr>
      <vt:lpstr>Tahoma</vt:lpstr>
      <vt:lpstr>Times New Roman</vt:lpstr>
      <vt:lpstr>Trebuchet MS Bold</vt:lpstr>
      <vt:lpstr>White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劉玉玲</dc:creator>
  <cp:lastModifiedBy>Daisy</cp:lastModifiedBy>
  <cp:revision>1356</cp:revision>
  <cp:lastPrinted>2022-08-16T03:55:14Z</cp:lastPrinted>
  <dcterms:modified xsi:type="dcterms:W3CDTF">2023-11-17T06:54:00Z</dcterms:modified>
</cp:coreProperties>
</file>