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40" r:id="rId2"/>
    <p:sldId id="377" r:id="rId3"/>
    <p:sldId id="353" r:id="rId4"/>
    <p:sldId id="379" r:id="rId5"/>
    <p:sldId id="368" r:id="rId6"/>
    <p:sldId id="380" r:id="rId7"/>
    <p:sldId id="376" r:id="rId8"/>
    <p:sldId id="374" r:id="rId9"/>
    <p:sldId id="351" r:id="rId10"/>
  </p:sldIdLst>
  <p:sldSz cx="9906000" cy="6858000" type="A4"/>
  <p:notesSz cx="9928225" cy="6797675"/>
  <p:defaultTextStyle>
    <a:lvl1pPr algn="ctr" defTabSz="430322">
      <a:defRPr sz="2700">
        <a:latin typeface="+mn-lt"/>
        <a:ea typeface="+mn-ea"/>
        <a:cs typeface="+mn-cs"/>
        <a:sym typeface="Helvetica Light"/>
      </a:defRPr>
    </a:lvl1pPr>
    <a:lvl2pPr indent="168387" algn="ctr" defTabSz="430322">
      <a:defRPr sz="2700">
        <a:latin typeface="+mn-lt"/>
        <a:ea typeface="+mn-ea"/>
        <a:cs typeface="+mn-cs"/>
        <a:sym typeface="Helvetica Light"/>
      </a:defRPr>
    </a:lvl2pPr>
    <a:lvl3pPr indent="336774" algn="ctr" defTabSz="430322">
      <a:defRPr sz="2700">
        <a:latin typeface="+mn-lt"/>
        <a:ea typeface="+mn-ea"/>
        <a:cs typeface="+mn-cs"/>
        <a:sym typeface="Helvetica Light"/>
      </a:defRPr>
    </a:lvl3pPr>
    <a:lvl4pPr indent="505160" algn="ctr" defTabSz="430322">
      <a:defRPr sz="2700">
        <a:latin typeface="+mn-lt"/>
        <a:ea typeface="+mn-ea"/>
        <a:cs typeface="+mn-cs"/>
        <a:sym typeface="Helvetica Light"/>
      </a:defRPr>
    </a:lvl4pPr>
    <a:lvl5pPr indent="673547" algn="ctr" defTabSz="430322">
      <a:defRPr sz="2700">
        <a:latin typeface="+mn-lt"/>
        <a:ea typeface="+mn-ea"/>
        <a:cs typeface="+mn-cs"/>
        <a:sym typeface="Helvetica Light"/>
      </a:defRPr>
    </a:lvl5pPr>
    <a:lvl6pPr indent="841934" algn="ctr" defTabSz="430322">
      <a:defRPr sz="2700">
        <a:latin typeface="+mn-lt"/>
        <a:ea typeface="+mn-ea"/>
        <a:cs typeface="+mn-cs"/>
        <a:sym typeface="Helvetica Light"/>
      </a:defRPr>
    </a:lvl6pPr>
    <a:lvl7pPr indent="1010321" algn="ctr" defTabSz="430322">
      <a:defRPr sz="2700">
        <a:latin typeface="+mn-lt"/>
        <a:ea typeface="+mn-ea"/>
        <a:cs typeface="+mn-cs"/>
        <a:sym typeface="Helvetica Light"/>
      </a:defRPr>
    </a:lvl7pPr>
    <a:lvl8pPr indent="1178707" algn="ctr" defTabSz="430322">
      <a:defRPr sz="2700">
        <a:latin typeface="+mn-lt"/>
        <a:ea typeface="+mn-ea"/>
        <a:cs typeface="+mn-cs"/>
        <a:sym typeface="Helvetica Light"/>
      </a:defRPr>
    </a:lvl8pPr>
    <a:lvl9pPr indent="1347094" algn="ctr" defTabSz="430322">
      <a:defRPr sz="2700">
        <a:latin typeface="+mn-lt"/>
        <a:ea typeface="+mn-ea"/>
        <a:cs typeface="+mn-cs"/>
        <a:sym typeface="Helvetica Light"/>
      </a:defRPr>
    </a:lvl9pPr>
  </p:defaultTextStyle>
  <p:extLst>
    <p:ext uri="{521415D9-36F7-43E2-AB2F-B90AF26B5E84}">
      <p14:sectionLst xmlns:p14="http://schemas.microsoft.com/office/powerpoint/2010/main">
        <p14:section name="預設章節" id="{C2D37C47-D515-459A-9C60-7B318FE09B76}">
          <p14:sldIdLst>
            <p14:sldId id="340"/>
            <p14:sldId id="377"/>
            <p14:sldId id="353"/>
            <p14:sldId id="379"/>
            <p14:sldId id="368"/>
            <p14:sldId id="380"/>
            <p14:sldId id="376"/>
            <p14:sldId id="374"/>
            <p14:sldId id="35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張哲維" initials="張哲維" lastIdx="1" clrIdx="0">
    <p:extLst>
      <p:ext uri="{19B8F6BF-5375-455C-9EA6-DF929625EA0E}">
        <p15:presenceInfo xmlns:p15="http://schemas.microsoft.com/office/powerpoint/2012/main" userId="S-1-5-21-1275210071-842925246-682003330-75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64F86"/>
    <a:srgbClr val="CCFFFF"/>
    <a:srgbClr val="99FFCC"/>
    <a:srgbClr val="00FFCC"/>
    <a:srgbClr val="99FF99"/>
    <a:srgbClr val="FCD5B4"/>
    <a:srgbClr val="C4D79B"/>
    <a:srgbClr val="DA9694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44" autoAdjust="0"/>
    <p:restoredTop sz="95405" autoAdjust="0"/>
  </p:normalViewPr>
  <p:slideViewPr>
    <p:cSldViewPr showGuides="1">
      <p:cViewPr varScale="1">
        <p:scale>
          <a:sx n="68" d="100"/>
          <a:sy n="68" d="100"/>
        </p:scale>
        <p:origin x="836" y="3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1301" y="53"/>
      </p:cViewPr>
      <p:guideLst>
        <p:guide orient="horz" pos="2141"/>
        <p:guide pos="312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5623698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BF01C1-E00D-4E3A-B935-57576A692A17}" type="datetimeFigureOut">
              <a:rPr lang="zh-TW" altLang="en-US" smtClean="0"/>
              <a:t>2023/11/6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1" y="6456611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5623698" y="6456611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EA27F5-56BC-4D27-A35B-60BC58D14095}" type="slidenum">
              <a:rPr lang="zh-TW" altLang="en-US" smtClean="0"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8399185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/>
          </p:nvPr>
        </p:nvSpPr>
        <p:spPr>
          <a:xfrm>
            <a:off x="3124200" y="509588"/>
            <a:ext cx="3679825" cy="2549525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body" sz="quarter" idx="1"/>
          </p:nvPr>
        </p:nvSpPr>
        <p:spPr>
          <a:xfrm>
            <a:off x="1323764" y="3228896"/>
            <a:ext cx="7280699" cy="3058954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832970136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336774">
      <a:lnSpc>
        <a:spcPct val="125000"/>
      </a:lnSpc>
      <a:defRPr sz="1800">
        <a:latin typeface="Avenir Roman"/>
        <a:ea typeface="Avenir Roman"/>
        <a:cs typeface="Avenir Roman"/>
        <a:sym typeface="Avenir Roman"/>
      </a:defRPr>
    </a:lvl1pPr>
    <a:lvl2pPr indent="168387" defTabSz="336774">
      <a:lnSpc>
        <a:spcPct val="125000"/>
      </a:lnSpc>
      <a:defRPr sz="1800">
        <a:latin typeface="Avenir Roman"/>
        <a:ea typeface="Avenir Roman"/>
        <a:cs typeface="Avenir Roman"/>
        <a:sym typeface="Avenir Roman"/>
      </a:defRPr>
    </a:lvl2pPr>
    <a:lvl3pPr indent="336774" defTabSz="336774">
      <a:lnSpc>
        <a:spcPct val="125000"/>
      </a:lnSpc>
      <a:defRPr sz="1800">
        <a:latin typeface="Avenir Roman"/>
        <a:ea typeface="Avenir Roman"/>
        <a:cs typeface="Avenir Roman"/>
        <a:sym typeface="Avenir Roman"/>
      </a:defRPr>
    </a:lvl3pPr>
    <a:lvl4pPr indent="505160" defTabSz="336774">
      <a:lnSpc>
        <a:spcPct val="125000"/>
      </a:lnSpc>
      <a:defRPr sz="1800">
        <a:latin typeface="Avenir Roman"/>
        <a:ea typeface="Avenir Roman"/>
        <a:cs typeface="Avenir Roman"/>
        <a:sym typeface="Avenir Roman"/>
      </a:defRPr>
    </a:lvl4pPr>
    <a:lvl5pPr indent="673547" defTabSz="336774">
      <a:lnSpc>
        <a:spcPct val="125000"/>
      </a:lnSpc>
      <a:defRPr sz="1800">
        <a:latin typeface="Avenir Roman"/>
        <a:ea typeface="Avenir Roman"/>
        <a:cs typeface="Avenir Roman"/>
        <a:sym typeface="Avenir Roman"/>
      </a:defRPr>
    </a:lvl5pPr>
    <a:lvl6pPr indent="841934" defTabSz="336774">
      <a:lnSpc>
        <a:spcPct val="125000"/>
      </a:lnSpc>
      <a:defRPr sz="1800">
        <a:latin typeface="Avenir Roman"/>
        <a:ea typeface="Avenir Roman"/>
        <a:cs typeface="Avenir Roman"/>
        <a:sym typeface="Avenir Roman"/>
      </a:defRPr>
    </a:lvl6pPr>
    <a:lvl7pPr indent="1010321" defTabSz="336774">
      <a:lnSpc>
        <a:spcPct val="125000"/>
      </a:lnSpc>
      <a:defRPr sz="1800">
        <a:latin typeface="Avenir Roman"/>
        <a:ea typeface="Avenir Roman"/>
        <a:cs typeface="Avenir Roman"/>
        <a:sym typeface="Avenir Roman"/>
      </a:defRPr>
    </a:lvl7pPr>
    <a:lvl8pPr indent="1178707" defTabSz="336774">
      <a:lnSpc>
        <a:spcPct val="125000"/>
      </a:lnSpc>
      <a:defRPr sz="1800">
        <a:latin typeface="Avenir Roman"/>
        <a:ea typeface="Avenir Roman"/>
        <a:cs typeface="Avenir Roman"/>
        <a:sym typeface="Avenir Roman"/>
      </a:defRPr>
    </a:lvl8pPr>
    <a:lvl9pPr indent="1347094" defTabSz="336774">
      <a:lnSpc>
        <a:spcPct val="125000"/>
      </a:lnSpc>
      <a:defRPr sz="18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ask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8"/>
          <p:cNvGrpSpPr/>
          <p:nvPr/>
        </p:nvGrpSpPr>
        <p:grpSpPr>
          <a:xfrm>
            <a:off x="151294" y="56432"/>
            <a:ext cx="8342182" cy="948786"/>
            <a:chOff x="0" y="0"/>
            <a:chExt cx="10951787" cy="1349383"/>
          </a:xfrm>
        </p:grpSpPr>
        <p:sp>
          <p:nvSpPr>
            <p:cNvPr id="13" name="Shape 13"/>
            <p:cNvSpPr/>
            <p:nvPr/>
          </p:nvSpPr>
          <p:spPr>
            <a:xfrm>
              <a:off x="668885" y="729644"/>
              <a:ext cx="845320" cy="608546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FFCC00"/>
                </a:gs>
              </a:gsLst>
              <a:lin ang="20180630" scaled="0"/>
            </a:gradFill>
            <a:ln w="12700" cap="flat">
              <a:noFill/>
              <a:miter lim="400000"/>
            </a:ln>
            <a:effectLst/>
          </p:spPr>
          <p:txBody>
            <a:bodyPr wrap="square" lIns="29951" tIns="29951" rIns="29951" bIns="29951" numCol="1" anchor="ctr">
              <a:noAutofit/>
            </a:bodyPr>
            <a:lstStyle/>
            <a:p>
              <a:pPr lvl="0" algn="l" defTabSz="673547">
                <a:defRPr sz="14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405018" y="1013564"/>
              <a:ext cx="10546770" cy="40706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6600CC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29951" tIns="29951" rIns="29951" bIns="29951" numCol="1" anchor="ctr">
              <a:noAutofit/>
            </a:bodyPr>
            <a:lstStyle/>
            <a:p>
              <a:pPr lvl="0" algn="l" defTabSz="673547">
                <a:defRPr sz="14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5" name="Shape 15"/>
            <p:cNvSpPr/>
            <p:nvPr/>
          </p:nvSpPr>
          <p:spPr>
            <a:xfrm>
              <a:off x="384666" y="138398"/>
              <a:ext cx="899590" cy="678706"/>
            </a:xfrm>
            <a:prstGeom prst="rect">
              <a:avLst/>
            </a:prstGeom>
            <a:gradFill flip="none" rotWithShape="1">
              <a:gsLst>
                <a:gs pos="0">
                  <a:srgbClr val="FFFFFF"/>
                </a:gs>
                <a:gs pos="100000">
                  <a:srgbClr val="074EBF"/>
                </a:gs>
              </a:gsLst>
              <a:lin ang="13832331" scaled="0"/>
            </a:gradFill>
            <a:ln w="12700" cap="flat">
              <a:noFill/>
              <a:miter lim="400000"/>
            </a:ln>
            <a:effectLst/>
          </p:spPr>
          <p:txBody>
            <a:bodyPr wrap="square" lIns="29951" tIns="29951" rIns="29951" bIns="29951" numCol="1" anchor="ctr">
              <a:noAutofit/>
            </a:bodyPr>
            <a:lstStyle/>
            <a:p>
              <a:pPr lvl="0" algn="l" defTabSz="673547">
                <a:defRPr sz="14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6" name="Shape 16"/>
            <p:cNvSpPr/>
            <p:nvPr/>
          </p:nvSpPr>
          <p:spPr>
            <a:xfrm>
              <a:off x="0" y="586157"/>
              <a:ext cx="718451" cy="541383"/>
            </a:xfrm>
            <a:prstGeom prst="rect">
              <a:avLst/>
            </a:prstGeom>
            <a:gradFill flip="none" rotWithShape="1">
              <a:gsLst>
                <a:gs pos="0">
                  <a:srgbClr val="FF7E79"/>
                </a:gs>
                <a:gs pos="56534">
                  <a:srgbClr val="FFBEBC"/>
                </a:gs>
                <a:gs pos="100000">
                  <a:srgbClr val="FFFFFF"/>
                </a:gs>
              </a:gsLst>
              <a:lin ang="14018361" scaled="0"/>
            </a:gradFill>
            <a:ln w="12700" cap="flat">
              <a:noFill/>
              <a:miter lim="400000"/>
            </a:ln>
            <a:effectLst/>
          </p:spPr>
          <p:txBody>
            <a:bodyPr wrap="square" lIns="29951" tIns="29951" rIns="29951" bIns="29951" numCol="1" anchor="ctr">
              <a:noAutofit/>
            </a:bodyPr>
            <a:lstStyle/>
            <a:p>
              <a:pPr lvl="0" algn="l" defTabSz="673547">
                <a:defRPr sz="14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  <p:sp>
          <p:nvSpPr>
            <p:cNvPr id="17" name="Shape 17"/>
            <p:cNvSpPr/>
            <p:nvPr/>
          </p:nvSpPr>
          <p:spPr>
            <a:xfrm>
              <a:off x="814107" y="0"/>
              <a:ext cx="40707" cy="1349384"/>
            </a:xfrm>
            <a:prstGeom prst="rect">
              <a:avLst/>
            </a:prstGeom>
            <a:solidFill>
              <a:srgbClr val="006600"/>
            </a:solidFill>
            <a:ln w="12700" cap="flat">
              <a:noFill/>
              <a:miter lim="400000"/>
            </a:ln>
            <a:effectLst/>
          </p:spPr>
          <p:txBody>
            <a:bodyPr wrap="square" lIns="29951" tIns="29951" rIns="29951" bIns="29951" numCol="1" anchor="ctr">
              <a:noAutofit/>
            </a:bodyPr>
            <a:lstStyle/>
            <a:p>
              <a:pPr lvl="0" algn="l" defTabSz="673547">
                <a:defRPr sz="1400">
                  <a:latin typeface="Tahoma"/>
                  <a:ea typeface="Tahoma"/>
                  <a:cs typeface="Tahoma"/>
                  <a:sym typeface="Tahoma"/>
                </a:defRPr>
              </a:pPr>
              <a:endParaRPr/>
            </a:p>
          </p:txBody>
        </p:sp>
      </p:grpSp>
      <p:sp>
        <p:nvSpPr>
          <p:cNvPr id="22" name="Shape 22"/>
          <p:cNvSpPr/>
          <p:nvPr/>
        </p:nvSpPr>
        <p:spPr>
          <a:xfrm>
            <a:off x="9433124" y="6570000"/>
            <a:ext cx="395089" cy="2414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50A5F6"/>
              </a:gs>
              <a:gs pos="100000">
                <a:srgbClr val="0668C4"/>
              </a:gs>
            </a:gsLst>
            <a:lin ang="21133690" scaled="0"/>
          </a:gradFill>
          <a:ln w="12700" cap="flat">
            <a:noFill/>
            <a:miter lim="400000"/>
          </a:ln>
          <a:effectLst>
            <a:outerShdw blurRad="12700" dist="12700" dir="5400000" rotWithShape="0">
              <a:srgbClr val="000000">
                <a:alpha val="50000"/>
              </a:srgbClr>
            </a:outerShdw>
          </a:effectLst>
        </p:spPr>
        <p:txBody>
          <a:bodyPr wrap="square" lIns="32511" tIns="32511" rIns="32511" bIns="32511" numCol="1" anchor="ctr">
            <a:noAutofit/>
          </a:bodyPr>
          <a:lstStyle/>
          <a:p>
            <a:pPr lvl="0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xfrm>
            <a:off x="9460547" y="6594364"/>
            <a:ext cx="337387" cy="192670"/>
          </a:xfrm>
          <a:prstGeom prst="rect">
            <a:avLst/>
          </a:prstGeom>
        </p:spPr>
        <p:txBody>
          <a:bodyPr wrap="none" lIns="0" tIns="0" rIns="0" bIns="0" anchor="t"/>
          <a:lstStyle>
            <a:lvl1pPr marL="0" indent="0" algn="ctr" defTabSz="430322">
              <a:buSzTx/>
              <a:buNone/>
              <a:defRPr sz="1300" b="1" i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Verdana"/>
              </a:defRPr>
            </a:lvl1pPr>
          </a:lstStyle>
          <a:p>
            <a:fld id="{86CB4B4D-7CA3-9044-876B-883B54F8677D}" type="slidenum">
              <a:rPr lang="en-US" altLang="zh-TW" smtClean="0"/>
              <a:pPr/>
              <a:t>‹#›</a:t>
            </a:fld>
            <a:endParaRPr lang="zh-TW" altLang="en-US" dirty="0"/>
          </a:p>
        </p:txBody>
      </p:sp>
      <p:pic>
        <p:nvPicPr>
          <p:cNvPr id="26" name="圖片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238" y="27941"/>
            <a:ext cx="1664306" cy="72882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388672" y="568324"/>
            <a:ext cx="8892990" cy="5078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7895" tIns="47895" rIns="47895" bIns="47895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0068B6"/>
                </a:solidFill>
              </a:rPr>
              <a:t>標題文字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388674" y="1412874"/>
            <a:ext cx="8904195" cy="16989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7895" tIns="47895" rIns="47895" bIns="47895">
            <a:normAutofit/>
          </a:bodyPr>
          <a:lstStyle>
            <a:lvl2pPr>
              <a:buChar char="–"/>
            </a:lvl2pPr>
            <a:lvl3pPr>
              <a:buChar char="•"/>
            </a:lvl3pPr>
            <a:lvl4pPr>
              <a:buChar char="–"/>
            </a:lvl4pPr>
            <a:lvl5pPr>
              <a:buChar char="»"/>
            </a:lvl5pPr>
          </a:lstStyle>
          <a:p>
            <a:pPr lvl="0">
              <a:defRPr sz="1800"/>
            </a:pPr>
            <a:r>
              <a:rPr sz="1800"/>
              <a:t>內文層級一</a:t>
            </a:r>
          </a:p>
          <a:p>
            <a:pPr lvl="1">
              <a:defRPr sz="1800"/>
            </a:pPr>
            <a:r>
              <a:rPr sz="1800"/>
              <a:t>內文層級二</a:t>
            </a:r>
          </a:p>
          <a:p>
            <a:pPr lvl="2">
              <a:defRPr sz="1800"/>
            </a:pPr>
            <a:r>
              <a:rPr sz="1800"/>
              <a:t>內文層級三</a:t>
            </a:r>
          </a:p>
          <a:p>
            <a:pPr lvl="3">
              <a:defRPr sz="1800"/>
            </a:pPr>
            <a:r>
              <a:rPr sz="1800"/>
              <a:t>內文層級四</a:t>
            </a:r>
          </a:p>
          <a:p>
            <a:pPr lvl="4">
              <a:defRPr sz="1800"/>
            </a:pPr>
            <a:r>
              <a:rPr sz="1800"/>
              <a:t>內文層級五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hf hdr="0" ftr="0" dt="0"/>
  <p:txStyles>
    <p:titleStyle>
      <a:lvl1pPr indent="129798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1pPr>
      <a:lvl2pPr indent="298185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2pPr>
      <a:lvl3pPr indent="466571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3pPr>
      <a:lvl4pPr indent="634958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4pPr>
      <a:lvl5pPr indent="803345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5pPr>
      <a:lvl6pPr indent="971732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6pPr>
      <a:lvl7pPr indent="1140118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7pPr>
      <a:lvl8pPr indent="1308504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8pPr>
      <a:lvl9pPr indent="1476891" defTabSz="478967">
        <a:defRPr sz="3200">
          <a:solidFill>
            <a:srgbClr val="0068B6"/>
          </a:solidFill>
          <a:latin typeface="Verdana Bold"/>
          <a:ea typeface="Verdana Bold"/>
          <a:cs typeface="Verdana Bold"/>
          <a:sym typeface="Verdana Bold"/>
        </a:defRPr>
      </a:lvl9pPr>
    </p:titleStyle>
    <p:bodyStyle>
      <a:lvl1pPr marL="280645" indent="-280645" defTabSz="957934">
        <a:spcBef>
          <a:spcPts val="589"/>
        </a:spcBef>
        <a:buClr>
          <a:srgbClr val="FFC000"/>
        </a:buClr>
        <a:buSzPct val="7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1pPr>
      <a:lvl2pPr marL="406935" indent="-280645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2pPr>
      <a:lvl3pPr marL="729676" indent="-224516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3pPr>
      <a:lvl4pPr marL="1066449" indent="-224516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4pPr>
      <a:lvl5pPr marL="1403223" indent="-224516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5pPr>
      <a:lvl6pPr marL="1885932" indent="-202064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6pPr>
      <a:lvl7pPr marL="2222705" indent="-202064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7pPr>
      <a:lvl8pPr marL="2559479" indent="-202064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8pPr>
      <a:lvl9pPr marL="2896252" indent="-202064" defTabSz="957934">
        <a:spcBef>
          <a:spcPts val="589"/>
        </a:spcBef>
        <a:buClr>
          <a:srgbClr val="FFC000"/>
        </a:buClr>
        <a:buSzPct val="100000"/>
        <a:buFont typeface="Arial"/>
        <a:buChar char="►"/>
        <a:defRPr sz="1800">
          <a:latin typeface="Trebuchet MS Bold"/>
          <a:ea typeface="Trebuchet MS Bold"/>
          <a:cs typeface="Trebuchet MS Bold"/>
          <a:sym typeface="Trebuchet MS Bold"/>
        </a:defRPr>
      </a:lvl9pPr>
    </p:bodyStyle>
    <p:otherStyle>
      <a:lvl1pPr marL="181899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1pPr>
      <a:lvl2pPr marL="649640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2pPr>
      <a:lvl3pPr marL="1117381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3pPr>
      <a:lvl4pPr marL="1585122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4pPr>
      <a:lvl5pPr marL="2052863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5pPr>
      <a:lvl6pPr marL="2520604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6pPr>
      <a:lvl7pPr marL="2988345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7pPr>
      <a:lvl8pPr marL="3456086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8pPr>
      <a:lvl9pPr marL="3923827" indent="-181899" defTabSz="957934">
        <a:buSzPct val="100000"/>
        <a:buAutoNum type="alphaUcPeriod"/>
        <a:defRPr sz="1000">
          <a:solidFill>
            <a:schemeClr val="tx1"/>
          </a:solidFill>
          <a:latin typeface="+mn-lt"/>
          <a:ea typeface="+mn-ea"/>
          <a:cs typeface="+mn-cs"/>
          <a:sym typeface="Avenir Heavy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1</a:t>
            </a:fld>
            <a:endParaRPr lang="zh-TW" altLang="en-US" dirty="0"/>
          </a:p>
        </p:txBody>
      </p:sp>
      <p:sp>
        <p:nvSpPr>
          <p:cNvPr id="4" name="Shape 121"/>
          <p:cNvSpPr txBox="1">
            <a:spLocks/>
          </p:cNvSpPr>
          <p:nvPr/>
        </p:nvSpPr>
        <p:spPr>
          <a:xfrm>
            <a:off x="1424608" y="1844824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defTabSz="525366"/>
            <a:r>
              <a:rPr lang="en-US" altLang="zh-TW" sz="2900" b="1" dirty="0" smtClean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Project</a:t>
            </a:r>
            <a:r>
              <a:rPr lang="zh-CN" altLang="en-US" sz="2900" b="1" dirty="0" smtClean="0">
                <a:solidFill>
                  <a:srgbClr val="164F86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  <a:sym typeface="Helvetica"/>
              </a:rPr>
              <a:t>：</a:t>
            </a:r>
            <a:r>
              <a:rPr lang="en-US" altLang="zh-TW" sz="2900" b="1" dirty="0" smtClean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433MHz RF Remote Control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731861" y="3645024"/>
            <a:ext cx="871296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Remote control motor on/off and LED on/off with a pair of 433MHz </a:t>
            </a:r>
            <a:r>
              <a:rPr lang="en-US" altLang="zh-CN" sz="2000" dirty="0" err="1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Tx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/Rx modules</a:t>
            </a:r>
            <a:r>
              <a:rPr kumimoji="0" lang="en-US" altLang="zh-CN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 </a:t>
            </a: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992836612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2</a:t>
            </a:fld>
            <a:endParaRPr lang="zh-TW" alt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12" y="3293801"/>
            <a:ext cx="8658225" cy="3267075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416496" y="1052736"/>
            <a:ext cx="4248472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433MHz Transmitter side: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TW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BM53A367A BMduino UNO 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TW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BMC21M041 433MHz OOK </a:t>
            </a:r>
            <a:r>
              <a:rPr lang="en-US" altLang="zh-TW" sz="2000" dirty="0" err="1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Tx</a:t>
            </a:r>
            <a:endParaRPr lang="en-US" altLang="zh-TW" sz="2000" dirty="0" smtClean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TW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BMK52M134 4-key capacitive touch module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sym typeface="Helvetica Light"/>
              </a:rPr>
              <a:t>	</a:t>
            </a: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sym typeface="Helvetica Light"/>
            </a:endParaRPr>
          </a:p>
        </p:txBody>
      </p:sp>
      <p:sp>
        <p:nvSpPr>
          <p:cNvPr id="5" name="Shape 121"/>
          <p:cNvSpPr txBox="1">
            <a:spLocks/>
          </p:cNvSpPr>
          <p:nvPr/>
        </p:nvSpPr>
        <p:spPr>
          <a:xfrm>
            <a:off x="1818681" y="155586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algn="ctr" defTabSz="525366"/>
            <a:r>
              <a:rPr lang="en-US" altLang="zh-TW" sz="2900" b="1" dirty="0" smtClean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Material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5410323" y="1052735"/>
            <a:ext cx="4032448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433MHz Receiver side: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TW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BM53A367A BMduino UNO 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TW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BMC23M041 433MHz OOK Rx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TW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BMP73T102 motor driver shield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TW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DC motor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TW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LED</a:t>
            </a:r>
            <a:r>
              <a:rPr kumimoji="0" lang="en-US" altLang="zh-TW" sz="2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sym typeface="Helvetica Light"/>
              </a:rPr>
              <a:t>	</a:t>
            </a: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731217293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3</a:t>
            </a:fld>
            <a:endParaRPr lang="zh-TW" altLang="en-US" dirty="0"/>
          </a:p>
        </p:txBody>
      </p:sp>
      <p:sp>
        <p:nvSpPr>
          <p:cNvPr id="4" name="Shape 121"/>
          <p:cNvSpPr txBox="1">
            <a:spLocks/>
          </p:cNvSpPr>
          <p:nvPr/>
        </p:nvSpPr>
        <p:spPr>
          <a:xfrm>
            <a:off x="1818681" y="155586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algn="ctr" defTabSz="525366"/>
            <a:r>
              <a:rPr lang="en-US" altLang="zh-TW" sz="2900" b="1" dirty="0" smtClean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Wire Connection – </a:t>
            </a:r>
            <a:r>
              <a:rPr lang="en-US" altLang="zh-TW" sz="2900" b="1" dirty="0" err="1" smtClean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Tx</a:t>
            </a:r>
            <a:r>
              <a:rPr lang="en-US" altLang="zh-TW" sz="2900" b="1" dirty="0" smtClean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 side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416496" y="947267"/>
            <a:ext cx="8496944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R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zh-TW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Connection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TW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BMC21M0</a:t>
            </a:r>
            <a:r>
              <a:rPr lang="en-US" altLang="zh-CN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 to BMCOM</a:t>
            </a:r>
            <a:r>
              <a:rPr lang="en-US" altLang="zh-CN" sz="20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the BMduino UNO board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Connect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BMK52M134 to BMCOM</a:t>
            </a:r>
            <a:r>
              <a:rPr lang="en-US" altLang="zh-CN" sz="20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BMduino UNO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board</a:t>
            </a:r>
          </a:p>
          <a:p>
            <a:pPr marR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endParaRPr lang="en-US" altLang="zh-TW" sz="2000" dirty="0" smtClean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zh-TW" sz="20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Program code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TW" sz="20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BMC21M041_TX.ino</a:t>
            </a: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920552" y="4221088"/>
            <a:ext cx="7692953" cy="1909596"/>
            <a:chOff x="920552" y="2185979"/>
            <a:chExt cx="7692953" cy="1909596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552" y="2185979"/>
              <a:ext cx="3274393" cy="1784740"/>
            </a:xfrm>
            <a:prstGeom prst="rect">
              <a:avLst/>
            </a:prstGeom>
          </p:spPr>
        </p:pic>
        <p:pic>
          <p:nvPicPr>
            <p:cNvPr id="6" name="圖片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461" t="20680" r="19498" b="14980"/>
            <a:stretch/>
          </p:blipFill>
          <p:spPr>
            <a:xfrm>
              <a:off x="4592960" y="2780928"/>
              <a:ext cx="2376264" cy="1298251"/>
            </a:xfrm>
            <a:prstGeom prst="rect">
              <a:avLst/>
            </a:prstGeom>
          </p:spPr>
        </p:pic>
        <p:cxnSp>
          <p:nvCxnSpPr>
            <p:cNvPr id="8" name="直線接點 7"/>
            <p:cNvCxnSpPr/>
            <p:nvPr/>
          </p:nvCxnSpPr>
          <p:spPr>
            <a:xfrm flipH="1">
              <a:off x="4080943" y="3610075"/>
              <a:ext cx="576000" cy="0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10" name="直線接點 9"/>
            <p:cNvCxnSpPr/>
            <p:nvPr/>
          </p:nvCxnSpPr>
          <p:spPr>
            <a:xfrm flipH="1">
              <a:off x="4080943" y="3520064"/>
              <a:ext cx="576000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接點 11"/>
            <p:cNvCxnSpPr/>
            <p:nvPr/>
          </p:nvCxnSpPr>
          <p:spPr>
            <a:xfrm flipH="1">
              <a:off x="4080943" y="3430054"/>
              <a:ext cx="576000" cy="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>
            <a:xfrm flipH="1" flipV="1">
              <a:off x="4080943" y="3340044"/>
              <a:ext cx="576000" cy="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>
            <a:xfrm flipH="1">
              <a:off x="4080943" y="3250035"/>
              <a:ext cx="576853" cy="0"/>
            </a:xfrm>
            <a:prstGeom prst="line">
              <a:avLst/>
            </a:prstGeom>
            <a:noFill/>
            <a:ln w="19050" cap="flat" cmpd="sng" algn="ctr">
              <a:solidFill>
                <a:srgbClr val="70AD47">
                  <a:lumMod val="75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18" name="群組 17"/>
            <p:cNvGrpSpPr/>
            <p:nvPr/>
          </p:nvGrpSpPr>
          <p:grpSpPr>
            <a:xfrm>
              <a:off x="7355336" y="2631678"/>
              <a:ext cx="1258169" cy="1463897"/>
              <a:chOff x="4690505" y="3313486"/>
              <a:chExt cx="2528550" cy="3078234"/>
            </a:xfrm>
          </p:grpSpPr>
          <p:pic>
            <p:nvPicPr>
              <p:cNvPr id="19" name="圖片 1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90505" y="3313486"/>
                <a:ext cx="2528550" cy="3078234"/>
              </a:xfrm>
              <a:prstGeom prst="rect">
                <a:avLst/>
              </a:prstGeom>
            </p:spPr>
          </p:pic>
          <p:pic>
            <p:nvPicPr>
              <p:cNvPr id="20" name="圖片 1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02752" y="5004941"/>
                <a:ext cx="504056" cy="508188"/>
              </a:xfrm>
              <a:prstGeom prst="rect">
                <a:avLst/>
              </a:prstGeom>
            </p:spPr>
          </p:pic>
        </p:grpSp>
        <p:cxnSp>
          <p:nvCxnSpPr>
            <p:cNvPr id="21" name="直線接點 20"/>
            <p:cNvCxnSpPr/>
            <p:nvPr/>
          </p:nvCxnSpPr>
          <p:spPr>
            <a:xfrm flipH="1">
              <a:off x="4072757" y="2631678"/>
              <a:ext cx="3744000" cy="0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22" name="直線接點 21"/>
            <p:cNvCxnSpPr/>
            <p:nvPr/>
          </p:nvCxnSpPr>
          <p:spPr>
            <a:xfrm flipH="1">
              <a:off x="4072757" y="2584278"/>
              <a:ext cx="3816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接點 22"/>
            <p:cNvCxnSpPr/>
            <p:nvPr/>
          </p:nvCxnSpPr>
          <p:spPr>
            <a:xfrm flipH="1">
              <a:off x="4072757" y="2536878"/>
              <a:ext cx="3911663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/>
            <p:nvPr/>
          </p:nvCxnSpPr>
          <p:spPr>
            <a:xfrm flipH="1">
              <a:off x="4072758" y="2489478"/>
              <a:ext cx="4005055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接點 24"/>
            <p:cNvCxnSpPr/>
            <p:nvPr/>
          </p:nvCxnSpPr>
          <p:spPr>
            <a:xfrm flipH="1">
              <a:off x="4072757" y="2442078"/>
              <a:ext cx="4077064" cy="0"/>
            </a:xfrm>
            <a:prstGeom prst="line">
              <a:avLst/>
            </a:prstGeom>
            <a:noFill/>
            <a:ln w="19050" cap="flat" cmpd="sng" algn="ctr">
              <a:solidFill>
                <a:srgbClr val="70AD47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26" name="直線接點 25"/>
            <p:cNvCxnSpPr/>
            <p:nvPr/>
          </p:nvCxnSpPr>
          <p:spPr>
            <a:xfrm flipV="1">
              <a:off x="7809861" y="2631677"/>
              <a:ext cx="0" cy="56792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27" name="直線接點 26"/>
            <p:cNvCxnSpPr/>
            <p:nvPr/>
          </p:nvCxnSpPr>
          <p:spPr>
            <a:xfrm flipV="1">
              <a:off x="7888757" y="2584475"/>
              <a:ext cx="0" cy="9440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接點 27"/>
            <p:cNvCxnSpPr>
              <a:stCxn id="19" idx="0"/>
            </p:cNvCxnSpPr>
            <p:nvPr/>
          </p:nvCxnSpPr>
          <p:spPr>
            <a:xfrm flipH="1" flipV="1">
              <a:off x="7984420" y="2536878"/>
              <a:ext cx="1" cy="14400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28"/>
            <p:cNvCxnSpPr/>
            <p:nvPr/>
          </p:nvCxnSpPr>
          <p:spPr>
            <a:xfrm flipV="1">
              <a:off x="8073199" y="2484813"/>
              <a:ext cx="0" cy="203656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接點 29"/>
            <p:cNvCxnSpPr/>
            <p:nvPr/>
          </p:nvCxnSpPr>
          <p:spPr>
            <a:xfrm flipV="1">
              <a:off x="8149822" y="2442079"/>
              <a:ext cx="0" cy="246390"/>
            </a:xfrm>
            <a:prstGeom prst="line">
              <a:avLst/>
            </a:prstGeom>
            <a:noFill/>
            <a:ln w="19050" cap="flat" cmpd="sng" algn="ctr">
              <a:solidFill>
                <a:srgbClr val="70AD47">
                  <a:lumMod val="75000"/>
                </a:srgbClr>
              </a:solidFill>
              <a:prstDash val="solid"/>
              <a:miter lim="800000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05109761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4</a:t>
            </a:fld>
            <a:endParaRPr lang="zh-TW" altLang="en-US" dirty="0"/>
          </a:p>
        </p:txBody>
      </p:sp>
      <p:sp>
        <p:nvSpPr>
          <p:cNvPr id="4" name="Shape 121"/>
          <p:cNvSpPr txBox="1">
            <a:spLocks/>
          </p:cNvSpPr>
          <p:nvPr/>
        </p:nvSpPr>
        <p:spPr>
          <a:xfrm>
            <a:off x="1818681" y="155586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algn="ctr" defTabSz="525366"/>
            <a:r>
              <a:rPr lang="en-US" altLang="zh-TW" sz="2900" b="1" dirty="0" smtClean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Wire Connection – Rx side (1)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848544" y="1208438"/>
            <a:ext cx="8280920" cy="25648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R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Connection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 BMC23M0</a:t>
            </a:r>
            <a:r>
              <a:rPr lang="en-US" altLang="zh-CN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BMCOM</a:t>
            </a:r>
            <a:r>
              <a:rPr lang="en-US" altLang="zh-CN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the BMduino UNO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board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zh-CN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Connect BMP73T102 (motor</a:t>
            </a:r>
            <a:r>
              <a:rPr kumimoji="0" lang="en-US" altLang="zh-CN" sz="20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 driver shield) to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BMduino UNO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board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zh-CN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Connect DC motor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BMP73T102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 an LED (with resistor for current limit) to D13 pin of 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BMP73T102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zh-CN" sz="20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 code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BMC23M041_RX_2CH_DcMotor.ino</a:t>
            </a:r>
            <a:endParaRPr kumimoji="0" lang="en-US" altLang="zh-CN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1730382" y="3861048"/>
            <a:ext cx="6342251" cy="2586220"/>
            <a:chOff x="1798291" y="1515102"/>
            <a:chExt cx="6342251" cy="2586220"/>
          </a:xfrm>
        </p:grpSpPr>
        <p:pic>
          <p:nvPicPr>
            <p:cNvPr id="5" name="圖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796" y="2153694"/>
              <a:ext cx="3274393" cy="1784740"/>
            </a:xfrm>
            <a:prstGeom prst="rect">
              <a:avLst/>
            </a:prstGeom>
          </p:spPr>
        </p:pic>
        <p:pic>
          <p:nvPicPr>
            <p:cNvPr id="7" name="圖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2657" y="2694216"/>
              <a:ext cx="2497885" cy="1407106"/>
            </a:xfrm>
            <a:prstGeom prst="rect">
              <a:avLst/>
            </a:prstGeom>
          </p:spPr>
        </p:pic>
        <p:cxnSp>
          <p:nvCxnSpPr>
            <p:cNvPr id="12" name="直線接點 11"/>
            <p:cNvCxnSpPr/>
            <p:nvPr/>
          </p:nvCxnSpPr>
          <p:spPr>
            <a:xfrm flipH="1">
              <a:off x="5246187" y="3397769"/>
              <a:ext cx="576000" cy="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接點 12"/>
            <p:cNvCxnSpPr/>
            <p:nvPr/>
          </p:nvCxnSpPr>
          <p:spPr>
            <a:xfrm flipH="1" flipV="1">
              <a:off x="5246187" y="3307759"/>
              <a:ext cx="576000" cy="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>
            <a:xfrm flipH="1">
              <a:off x="5246187" y="3217750"/>
              <a:ext cx="576853" cy="0"/>
            </a:xfrm>
            <a:prstGeom prst="line">
              <a:avLst/>
            </a:prstGeom>
            <a:noFill/>
            <a:ln w="19050" cap="flat" cmpd="sng" algn="ctr">
              <a:solidFill>
                <a:srgbClr val="70AD47">
                  <a:lumMod val="75000"/>
                </a:srgbClr>
              </a:solidFill>
              <a:prstDash val="solid"/>
              <a:miter lim="800000"/>
            </a:ln>
            <a:effectLst/>
          </p:spPr>
        </p:cxnSp>
        <p:pic>
          <p:nvPicPr>
            <p:cNvPr id="31" name="圖片 3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1860" y="2045434"/>
              <a:ext cx="2839563" cy="1987971"/>
            </a:xfrm>
            <a:prstGeom prst="rect">
              <a:avLst/>
            </a:prstGeom>
          </p:spPr>
        </p:pic>
        <p:cxnSp>
          <p:nvCxnSpPr>
            <p:cNvPr id="8" name="直線接點 7"/>
            <p:cNvCxnSpPr/>
            <p:nvPr/>
          </p:nvCxnSpPr>
          <p:spPr>
            <a:xfrm flipH="1">
              <a:off x="2085796" y="2963538"/>
              <a:ext cx="936040" cy="0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10" name="直線接點 9"/>
            <p:cNvCxnSpPr/>
            <p:nvPr/>
          </p:nvCxnSpPr>
          <p:spPr>
            <a:xfrm flipH="1">
              <a:off x="1941780" y="3125554"/>
              <a:ext cx="1080056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接點 31"/>
            <p:cNvCxnSpPr/>
            <p:nvPr/>
          </p:nvCxnSpPr>
          <p:spPr>
            <a:xfrm>
              <a:off x="2085796" y="2459482"/>
              <a:ext cx="0" cy="504056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33" name="直線接點 32"/>
            <p:cNvCxnSpPr/>
            <p:nvPr/>
          </p:nvCxnSpPr>
          <p:spPr>
            <a:xfrm>
              <a:off x="1944562" y="2459482"/>
              <a:ext cx="0" cy="666072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接點 37"/>
            <p:cNvCxnSpPr/>
            <p:nvPr/>
          </p:nvCxnSpPr>
          <p:spPr>
            <a:xfrm flipH="1">
              <a:off x="5239891" y="3577789"/>
              <a:ext cx="576000" cy="0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39" name="直線接點 38"/>
            <p:cNvCxnSpPr/>
            <p:nvPr/>
          </p:nvCxnSpPr>
          <p:spPr>
            <a:xfrm flipH="1">
              <a:off x="5239891" y="3487778"/>
              <a:ext cx="576000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橢圓 36"/>
            <p:cNvSpPr/>
            <p:nvPr/>
          </p:nvSpPr>
          <p:spPr>
            <a:xfrm>
              <a:off x="1798291" y="2186218"/>
              <a:ext cx="430994" cy="418731"/>
            </a:xfrm>
            <a:prstGeom prst="ellipse">
              <a:avLst/>
            </a:prstGeom>
            <a:solidFill>
              <a:schemeClr val="bg1"/>
            </a:solidFill>
            <a:ln w="12700" cap="flat">
              <a:solidFill>
                <a:schemeClr val="tx1"/>
              </a:solidFill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TW" altLang="en-U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6" name="文字方塊 55"/>
            <p:cNvSpPr txBox="1"/>
            <p:nvPr/>
          </p:nvSpPr>
          <p:spPr>
            <a:xfrm>
              <a:off x="1818681" y="2186217"/>
              <a:ext cx="383524" cy="3795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t">
              <a:spAutoFit/>
            </a:bodyPr>
            <a:lstStyle/>
            <a:p>
              <a:pPr marL="0" marR="0" indent="0" algn="l" defTabSz="584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800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Helvetica Light"/>
                </a:rPr>
                <a:t>DC</a:t>
              </a:r>
              <a:endParaRPr kumimoji="0" lang="zh-TW" altLang="en-US" sz="18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endParaRPr>
            </a:p>
          </p:txBody>
        </p:sp>
        <p:pic>
          <p:nvPicPr>
            <p:cNvPr id="6" name="圖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52348" y="1515102"/>
              <a:ext cx="297677" cy="564187"/>
            </a:xfrm>
            <a:prstGeom prst="rect">
              <a:avLst/>
            </a:prstGeom>
          </p:spPr>
        </p:pic>
        <p:sp>
          <p:nvSpPr>
            <p:cNvPr id="61" name="文字方塊 60"/>
            <p:cNvSpPr txBox="1"/>
            <p:nvPr/>
          </p:nvSpPr>
          <p:spPr>
            <a:xfrm>
              <a:off x="3953157" y="1750751"/>
              <a:ext cx="67293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t">
              <a:spAutoFit/>
            </a:bodyPr>
            <a:lstStyle/>
            <a:p>
              <a:pPr marL="0" marR="0" indent="0" algn="l" defTabSz="584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600" b="0" i="0" u="none" strike="noStrike" cap="none" spc="0" normalizeH="0" baseline="0">
                  <a:ln>
                    <a:noFill/>
                  </a:ln>
                  <a:solidFill>
                    <a:srgbClr val="0000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Light"/>
                </a:rPr>
                <a:t>D13</a:t>
              </a:r>
              <a:endParaRPr kumimoji="0" lang="zh-TW" altLang="en-US" sz="1600" b="0" i="0" u="none" strike="noStrike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9439773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5</a:t>
            </a:fld>
            <a:endParaRPr lang="zh-TW" altLang="en-US" dirty="0"/>
          </a:p>
        </p:txBody>
      </p:sp>
      <p:sp>
        <p:nvSpPr>
          <p:cNvPr id="4" name="Shape 121"/>
          <p:cNvSpPr txBox="1">
            <a:spLocks/>
          </p:cNvSpPr>
          <p:nvPr/>
        </p:nvSpPr>
        <p:spPr>
          <a:xfrm>
            <a:off x="1818681" y="155586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algn="ctr" defTabSz="525366"/>
            <a:r>
              <a:rPr lang="en-US" altLang="zh-TW" sz="2900" b="1" dirty="0" smtClean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Wire Connection – Rx side (2)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  <p:grpSp>
        <p:nvGrpSpPr>
          <p:cNvPr id="9" name="群組 8"/>
          <p:cNvGrpSpPr/>
          <p:nvPr/>
        </p:nvGrpSpPr>
        <p:grpSpPr>
          <a:xfrm>
            <a:off x="1330427" y="4082549"/>
            <a:ext cx="6784112" cy="2511815"/>
            <a:chOff x="1356430" y="4352631"/>
            <a:chExt cx="6784112" cy="2511815"/>
          </a:xfrm>
        </p:grpSpPr>
        <p:cxnSp>
          <p:nvCxnSpPr>
            <p:cNvPr id="67" name="直線接點 66"/>
            <p:cNvCxnSpPr/>
            <p:nvPr/>
          </p:nvCxnSpPr>
          <p:spPr>
            <a:xfrm flipH="1">
              <a:off x="1701992" y="5491092"/>
              <a:ext cx="4413" cy="652904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線接點 70"/>
            <p:cNvCxnSpPr/>
            <p:nvPr/>
          </p:nvCxnSpPr>
          <p:spPr>
            <a:xfrm>
              <a:off x="1828678" y="5470904"/>
              <a:ext cx="0" cy="417774"/>
            </a:xfrm>
            <a:prstGeom prst="line">
              <a:avLst/>
            </a:prstGeom>
            <a:noFill/>
            <a:ln w="19050" cap="flat" cmpd="sng" algn="ctr">
              <a:solidFill>
                <a:srgbClr val="70AD47">
                  <a:lumMod val="75000"/>
                </a:srgbClr>
              </a:solidFill>
              <a:prstDash val="solid"/>
              <a:miter lim="800000"/>
            </a:ln>
            <a:effectLst/>
          </p:spPr>
        </p:cxnSp>
        <p:pic>
          <p:nvPicPr>
            <p:cNvPr id="41" name="圖片 4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85796" y="4916818"/>
              <a:ext cx="3274393" cy="1784740"/>
            </a:xfrm>
            <a:prstGeom prst="rect">
              <a:avLst/>
            </a:prstGeom>
          </p:spPr>
        </p:pic>
        <p:pic>
          <p:nvPicPr>
            <p:cNvPr id="42" name="圖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42657" y="5457340"/>
              <a:ext cx="2497885" cy="1407106"/>
            </a:xfrm>
            <a:prstGeom prst="rect">
              <a:avLst/>
            </a:prstGeom>
          </p:spPr>
        </p:pic>
        <p:cxnSp>
          <p:nvCxnSpPr>
            <p:cNvPr id="43" name="直線接點 42"/>
            <p:cNvCxnSpPr/>
            <p:nvPr/>
          </p:nvCxnSpPr>
          <p:spPr>
            <a:xfrm flipH="1">
              <a:off x="5246187" y="6160893"/>
              <a:ext cx="576000" cy="1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接點 43"/>
            <p:cNvCxnSpPr/>
            <p:nvPr/>
          </p:nvCxnSpPr>
          <p:spPr>
            <a:xfrm flipH="1" flipV="1">
              <a:off x="5246187" y="6070883"/>
              <a:ext cx="576000" cy="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線接點 44"/>
            <p:cNvCxnSpPr/>
            <p:nvPr/>
          </p:nvCxnSpPr>
          <p:spPr>
            <a:xfrm flipH="1">
              <a:off x="5246187" y="5980874"/>
              <a:ext cx="576853" cy="0"/>
            </a:xfrm>
            <a:prstGeom prst="line">
              <a:avLst/>
            </a:prstGeom>
            <a:noFill/>
            <a:ln w="19050" cap="flat" cmpd="sng" algn="ctr">
              <a:solidFill>
                <a:srgbClr val="70AD47">
                  <a:lumMod val="75000"/>
                </a:srgbClr>
              </a:solidFill>
              <a:prstDash val="solid"/>
              <a:miter lim="800000"/>
            </a:ln>
            <a:effectLst/>
          </p:spPr>
        </p:cxnSp>
        <p:cxnSp>
          <p:nvCxnSpPr>
            <p:cNvPr id="49" name="直線接點 48"/>
            <p:cNvCxnSpPr/>
            <p:nvPr/>
          </p:nvCxnSpPr>
          <p:spPr>
            <a:xfrm>
              <a:off x="1913215" y="5275068"/>
              <a:ext cx="0" cy="504056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50" name="直線接點 49"/>
            <p:cNvCxnSpPr/>
            <p:nvPr/>
          </p:nvCxnSpPr>
          <p:spPr>
            <a:xfrm>
              <a:off x="1619552" y="5220448"/>
              <a:ext cx="0" cy="103045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接點 51"/>
            <p:cNvCxnSpPr/>
            <p:nvPr/>
          </p:nvCxnSpPr>
          <p:spPr>
            <a:xfrm flipH="1">
              <a:off x="5239891" y="6340913"/>
              <a:ext cx="576000" cy="0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54" name="直線接點 53"/>
            <p:cNvCxnSpPr/>
            <p:nvPr/>
          </p:nvCxnSpPr>
          <p:spPr>
            <a:xfrm flipH="1">
              <a:off x="5239891" y="6250902"/>
              <a:ext cx="576000" cy="1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5" name="圖片 5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0582" y="4854678"/>
              <a:ext cx="2589607" cy="1910778"/>
            </a:xfrm>
            <a:prstGeom prst="rect">
              <a:avLst/>
            </a:prstGeom>
          </p:spPr>
        </p:pic>
        <p:sp>
          <p:nvSpPr>
            <p:cNvPr id="57" name="橢圓 56"/>
            <p:cNvSpPr/>
            <p:nvPr/>
          </p:nvSpPr>
          <p:spPr>
            <a:xfrm>
              <a:off x="1377566" y="4893354"/>
              <a:ext cx="756000" cy="756000"/>
            </a:xfrm>
            <a:prstGeom prst="ellipse">
              <a:avLst/>
            </a:prstGeom>
            <a:solidFill>
              <a:schemeClr val="bg1"/>
            </a:solidFill>
            <a:ln w="12700" cap="flat">
              <a:solidFill>
                <a:schemeClr val="tx1"/>
              </a:solidFill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ctr">
              <a:spAutoFit/>
            </a:bodyPr>
            <a:lstStyle/>
            <a:p>
              <a:pPr marL="0" marR="0" indent="0" algn="ctr" defTabSz="584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TW" altLang="en-US" sz="24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  <p:sp>
          <p:nvSpPr>
            <p:cNvPr id="58" name="文字方塊 57"/>
            <p:cNvSpPr txBox="1"/>
            <p:nvPr/>
          </p:nvSpPr>
          <p:spPr>
            <a:xfrm>
              <a:off x="1356430" y="5082187"/>
              <a:ext cx="994106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t">
              <a:spAutoFit/>
            </a:bodyPr>
            <a:lstStyle/>
            <a:p>
              <a:pPr marL="0" marR="0" indent="0" algn="l" defTabSz="584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600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  <a:sym typeface="Helvetica Light"/>
                </a:rPr>
                <a:t>Step</a:t>
              </a:r>
              <a:r>
                <a:rPr lang="en-US" altLang="zh-CN" sz="1600" dirty="0">
                  <a:solidFill>
                    <a:srgbClr val="FF0000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per</a:t>
              </a:r>
              <a:endParaRPr kumimoji="0" lang="zh-TW" altLang="en-US" sz="16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Calibri" panose="020F0502020204030204" pitchFamily="34" charset="0"/>
                <a:cs typeface="Calibri" panose="020F0502020204030204" pitchFamily="34" charset="0"/>
                <a:sym typeface="Helvetica Light"/>
              </a:endParaRPr>
            </a:p>
          </p:txBody>
        </p:sp>
        <p:cxnSp>
          <p:nvCxnSpPr>
            <p:cNvPr id="48" name="直線接點 47"/>
            <p:cNvCxnSpPr/>
            <p:nvPr/>
          </p:nvCxnSpPr>
          <p:spPr>
            <a:xfrm flipH="1">
              <a:off x="1619552" y="6250902"/>
              <a:ext cx="1494214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接點 46"/>
            <p:cNvCxnSpPr/>
            <p:nvPr/>
          </p:nvCxnSpPr>
          <p:spPr>
            <a:xfrm flipH="1">
              <a:off x="1907584" y="5779124"/>
              <a:ext cx="1189088" cy="0"/>
            </a:xfrm>
            <a:prstGeom prst="line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miter lim="800000"/>
            </a:ln>
            <a:effectLst/>
          </p:spPr>
        </p:cxnSp>
        <p:cxnSp>
          <p:nvCxnSpPr>
            <p:cNvPr id="59" name="直線接點 58"/>
            <p:cNvCxnSpPr/>
            <p:nvPr/>
          </p:nvCxnSpPr>
          <p:spPr>
            <a:xfrm flipH="1">
              <a:off x="1691560" y="6139164"/>
              <a:ext cx="1422206" cy="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線接點 59"/>
            <p:cNvCxnSpPr/>
            <p:nvPr/>
          </p:nvCxnSpPr>
          <p:spPr>
            <a:xfrm flipH="1">
              <a:off x="1822453" y="5888678"/>
              <a:ext cx="1274219" cy="0"/>
            </a:xfrm>
            <a:prstGeom prst="line">
              <a:avLst/>
            </a:prstGeom>
            <a:noFill/>
            <a:ln w="19050" cap="flat" cmpd="sng" algn="ctr">
              <a:solidFill>
                <a:srgbClr val="70AD47">
                  <a:lumMod val="75000"/>
                </a:srgbClr>
              </a:solidFill>
              <a:prstDash val="solid"/>
              <a:miter lim="800000"/>
            </a:ln>
            <a:effectLst/>
          </p:spPr>
        </p:cxnSp>
        <p:pic>
          <p:nvPicPr>
            <p:cNvPr id="53" name="圖片 5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80776" y="4352631"/>
              <a:ext cx="297677" cy="564187"/>
            </a:xfrm>
            <a:prstGeom prst="rect">
              <a:avLst/>
            </a:prstGeom>
          </p:spPr>
        </p:pic>
        <p:sp>
          <p:nvSpPr>
            <p:cNvPr id="62" name="文字方塊 61"/>
            <p:cNvSpPr txBox="1"/>
            <p:nvPr/>
          </p:nvSpPr>
          <p:spPr>
            <a:xfrm>
              <a:off x="3999104" y="4595180"/>
              <a:ext cx="672931" cy="34881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50800" tIns="50800" rIns="50800" bIns="50800" numCol="1" spcCol="38100" rtlCol="0" anchor="t">
              <a:spAutoFit/>
            </a:bodyPr>
            <a:lstStyle/>
            <a:p>
              <a:pPr marL="0" marR="0" indent="0" algn="l" defTabSz="5842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600" b="0" i="0" u="none" strike="noStrike" cap="none" spc="0" normalizeH="0" baseline="0">
                  <a:ln>
                    <a:noFill/>
                  </a:ln>
                  <a:solidFill>
                    <a:srgbClr val="0000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Light"/>
                </a:rPr>
                <a:t>D13</a:t>
              </a:r>
              <a:endParaRPr kumimoji="0" lang="zh-TW" altLang="en-US" sz="1600" b="0" i="0" u="none" strike="noStrike" cap="none" spc="0" normalizeH="0" baseline="0">
                <a:ln>
                  <a:noFill/>
                </a:ln>
                <a:solidFill>
                  <a:srgbClr val="0000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endParaRPr>
            </a:p>
          </p:txBody>
        </p:sp>
      </p:grpSp>
      <p:sp>
        <p:nvSpPr>
          <p:cNvPr id="63" name="文字方塊 62"/>
          <p:cNvSpPr txBox="1"/>
          <p:nvPr/>
        </p:nvSpPr>
        <p:spPr>
          <a:xfrm>
            <a:off x="848544" y="1208438"/>
            <a:ext cx="8280920" cy="25648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R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Connection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 BMC23M0</a:t>
            </a:r>
            <a:r>
              <a:rPr lang="en-US" altLang="zh-CN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to BMCOM</a:t>
            </a:r>
            <a:r>
              <a:rPr lang="en-US" altLang="zh-CN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of the BMduino UNO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board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zh-CN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Connect BMP73T102 (motor</a:t>
            </a:r>
            <a:r>
              <a:rPr kumimoji="0" lang="en-US" altLang="zh-CN" sz="20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 driver shield) to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BMduino UNO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board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zh-CN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Connect stepper motor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BMP73T102</a:t>
            </a:r>
          </a:p>
          <a:p>
            <a:pPr marL="342900" indent="-342900" algn="l" defTabSz="584200" rtl="0" latinLnBrk="1" hangingPunct="0"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Connect an LED (with resistor for current limit) to D13 pin of 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BMP73T102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zh-CN" sz="20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Program code</a:t>
            </a:r>
          </a:p>
          <a:p>
            <a:pPr marL="342900" marR="0" indent="-34290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BMC23M041_RX_4CH_StepperMotor.ino</a:t>
            </a:r>
            <a:endParaRPr kumimoji="0" lang="en-US" altLang="zh-CN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61897623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6</a:t>
            </a:fld>
            <a:endParaRPr lang="zh-TW" altLang="en-US" dirty="0"/>
          </a:p>
        </p:txBody>
      </p:sp>
      <p:sp>
        <p:nvSpPr>
          <p:cNvPr id="4" name="Shape 121"/>
          <p:cNvSpPr txBox="1">
            <a:spLocks/>
          </p:cNvSpPr>
          <p:nvPr/>
        </p:nvSpPr>
        <p:spPr>
          <a:xfrm>
            <a:off x="1818681" y="155586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algn="ctr" defTabSz="525366"/>
            <a:r>
              <a:rPr lang="en-US" altLang="zh-TW" sz="2900" b="1" dirty="0" smtClean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Video - pairing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  <p:sp>
        <p:nvSpPr>
          <p:cNvPr id="97" name="文字方塊 96"/>
          <p:cNvSpPr txBox="1"/>
          <p:nvPr/>
        </p:nvSpPr>
        <p:spPr>
          <a:xfrm>
            <a:off x="776536" y="1052736"/>
            <a:ext cx="8568952" cy="164147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Pairing</a:t>
            </a:r>
            <a:r>
              <a:rPr lang="zh-CN" altLang="en-US" sz="20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endParaRPr lang="en-US" altLang="zh-CN" sz="20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After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RX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side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is powered on, it will enter pairing mode, and the LED will flash. Press any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(except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Key3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 the TX </a:t>
            </a:r>
            <a:r>
              <a:rPr lang="en-US" altLang="zh-CN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side to </a:t>
            </a:r>
            <a:r>
              <a:rPr lang="en-US" altLang="zh-CN" sz="20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complete pairing. </a:t>
            </a:r>
            <a:endParaRPr lang="en-US" altLang="zh-CN" sz="2000" dirty="0" smtClean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zh-CN" altLang="en-US" sz="2000" dirty="0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→ </a:t>
            </a:r>
            <a:r>
              <a:rPr lang="en-US" altLang="zh-CN" sz="20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pairing success</a:t>
            </a:r>
            <a:r>
              <a:rPr lang="zh-CN" altLang="en-US" sz="20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r>
              <a:rPr lang="en-US" altLang="zh-CN" sz="2000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LED</a:t>
            </a:r>
            <a:r>
              <a:rPr lang="zh-CN" alt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turns off</a:t>
            </a:r>
            <a:endParaRPr lang="en-US" altLang="zh-CN" sz="20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20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zh-CN" alt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→ </a:t>
            </a:r>
            <a:r>
              <a:rPr lang="en-US" altLang="zh-CN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pairing failure</a:t>
            </a:r>
            <a:r>
              <a:rPr lang="zh-CN" alt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：</a:t>
            </a:r>
            <a:r>
              <a:rPr lang="en-US" altLang="zh-CN" sz="2000" dirty="0" smtClean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LED</a:t>
            </a:r>
            <a:r>
              <a:rPr lang="zh-CN" alt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turns on</a:t>
            </a: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  <p:pic>
        <p:nvPicPr>
          <p:cNvPr id="5" name="配對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rot="16200000">
            <a:off x="2360075" y="1529631"/>
            <a:ext cx="3701630" cy="6580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4541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7</a:t>
            </a:fld>
            <a:endParaRPr lang="zh-TW" altLang="en-US" dirty="0"/>
          </a:p>
        </p:txBody>
      </p:sp>
      <p:sp>
        <p:nvSpPr>
          <p:cNvPr id="4" name="Shape 121"/>
          <p:cNvSpPr txBox="1">
            <a:spLocks/>
          </p:cNvSpPr>
          <p:nvPr/>
        </p:nvSpPr>
        <p:spPr>
          <a:xfrm>
            <a:off x="1818681" y="155586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algn="ctr" defTabSz="525366"/>
            <a:r>
              <a:rPr lang="en-US" altLang="zh-TW" sz="2900" b="1" dirty="0" smtClean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Video – DC motor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  <p:pic>
        <p:nvPicPr>
          <p:cNvPr id="98" name="2CH_DcMoto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60512" y="1155354"/>
            <a:ext cx="7992888" cy="4496000"/>
          </a:xfrm>
          <a:prstGeom prst="rect">
            <a:avLst/>
          </a:prstGeom>
        </p:spPr>
      </p:pic>
      <p:sp>
        <p:nvSpPr>
          <p:cNvPr id="99" name="文字方塊 98"/>
          <p:cNvSpPr txBox="1"/>
          <p:nvPr/>
        </p:nvSpPr>
        <p:spPr>
          <a:xfrm>
            <a:off x="1100572" y="6142727"/>
            <a:ext cx="2484276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Key1: motor runs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Key2: motor stops</a:t>
            </a: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4520952" y="6142727"/>
            <a:ext cx="2052228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Key3: LED flash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Key4: LED off</a:t>
            </a: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68434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8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/>
              <a:pPr/>
              <a:t>8</a:t>
            </a:fld>
            <a:endParaRPr lang="zh-TW" altLang="en-US" dirty="0"/>
          </a:p>
        </p:txBody>
      </p:sp>
      <p:sp>
        <p:nvSpPr>
          <p:cNvPr id="4" name="Shape 121"/>
          <p:cNvSpPr txBox="1">
            <a:spLocks/>
          </p:cNvSpPr>
          <p:nvPr/>
        </p:nvSpPr>
        <p:spPr>
          <a:xfrm>
            <a:off x="1818681" y="155586"/>
            <a:ext cx="6268641" cy="5569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3677" tIns="33677" rIns="33677" bIns="33677">
            <a:normAutofit/>
          </a:bodyPr>
          <a:lstStyle>
            <a:lvl1pPr indent="12979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1pPr>
            <a:lvl2pPr indent="29818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2pPr>
            <a:lvl3pPr indent="46657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3pPr>
            <a:lvl4pPr indent="63495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4pPr>
            <a:lvl5pPr indent="803345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5pPr>
            <a:lvl6pPr indent="971732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6pPr>
            <a:lvl7pPr indent="1140118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7pPr>
            <a:lvl8pPr indent="1308504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8pPr>
            <a:lvl9pPr indent="1476891" defTabSz="478967">
              <a:defRPr sz="3200">
                <a:solidFill>
                  <a:srgbClr val="0068B6"/>
                </a:solidFill>
                <a:latin typeface="Verdana Bold"/>
                <a:ea typeface="Verdana Bold"/>
                <a:cs typeface="Verdana Bold"/>
                <a:sym typeface="Verdana Bold"/>
              </a:defRPr>
            </a:lvl9pPr>
          </a:lstStyle>
          <a:p>
            <a:pPr indent="0" algn="ctr" defTabSz="525366"/>
            <a:r>
              <a:rPr lang="en-US" altLang="zh-TW" sz="2900" b="1" dirty="0" smtClean="0">
                <a:solidFill>
                  <a:srgbClr val="164F8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"/>
              </a:rPr>
              <a:t>Video – Stepper motor</a:t>
            </a:r>
            <a:endParaRPr lang="zh-TW" altLang="en-US" sz="2900" b="1" dirty="0">
              <a:solidFill>
                <a:srgbClr val="164F86"/>
              </a:solidFill>
              <a:latin typeface="Calibri" panose="020F0502020204030204" pitchFamily="34" charset="0"/>
              <a:ea typeface="標楷體" panose="03000509000000000000" pitchFamily="65" charset="-120"/>
              <a:cs typeface="Calibri" panose="020F0502020204030204" pitchFamily="34" charset="0"/>
              <a:sym typeface="Helvetica"/>
            </a:endParaRPr>
          </a:p>
        </p:txBody>
      </p:sp>
      <p:pic>
        <p:nvPicPr>
          <p:cNvPr id="2" name="4CH_StepperMoto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88504" y="1124744"/>
            <a:ext cx="8064896" cy="4536504"/>
          </a:xfrm>
          <a:prstGeom prst="rect">
            <a:avLst/>
          </a:prstGeom>
        </p:spPr>
      </p:pic>
      <p:sp>
        <p:nvSpPr>
          <p:cNvPr id="7" name="文字方塊 6"/>
          <p:cNvSpPr txBox="1"/>
          <p:nvPr/>
        </p:nvSpPr>
        <p:spPr>
          <a:xfrm>
            <a:off x="1100572" y="6142727"/>
            <a:ext cx="2052228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Key1: motor runs  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Key2: motor stops</a:t>
            </a: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4520952" y="6142727"/>
            <a:ext cx="2052228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TW" sz="2000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Key3: LED flash</a:t>
            </a:r>
          </a:p>
          <a:p>
            <a:pPr marL="0" marR="0" indent="0" algn="l" defTabSz="584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TW" sz="20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Helvetica Light"/>
              </a:rPr>
              <a:t>Key4: LED off</a:t>
            </a:r>
            <a:endParaRPr kumimoji="0" lang="zh-TW" altLang="en-US" sz="20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Calibri" panose="020F0502020204030204" pitchFamily="34" charset="0"/>
              <a:cs typeface="Calibri" panose="020F0502020204030204" pitchFamily="34" charset="0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8354094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altLang="zh-TW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pPr/>
              <a:t>9</a:t>
            </a:fld>
            <a:endParaRPr lang="zh-TW" altLang="en-US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6" name="Shape 405"/>
          <p:cNvSpPr/>
          <p:nvPr/>
        </p:nvSpPr>
        <p:spPr>
          <a:xfrm>
            <a:off x="4405165" y="3052664"/>
            <a:ext cx="1063019" cy="7526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7419" tIns="37419" rIns="37419" bIns="37419" anchor="ctr">
            <a:spAutoFit/>
          </a:bodyPr>
          <a:lstStyle>
            <a:lvl1pPr>
              <a:defRPr sz="6000" b="1" i="1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>
              <a:defRPr sz="1800" b="0" i="0">
                <a:solidFill>
                  <a:srgbClr val="000000"/>
                </a:solidFill>
              </a:defRPr>
            </a:pPr>
            <a:r>
              <a:rPr lang="en-US" altLang="zh-CN" sz="4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END</a:t>
            </a:r>
            <a:endParaRPr sz="4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519182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261292</TotalTime>
  <Words>301</Words>
  <Application>Microsoft Office PowerPoint</Application>
  <PresentationFormat>A4 紙張 (210x297 公釐)</PresentationFormat>
  <Paragraphs>68</Paragraphs>
  <Slides>9</Slides>
  <Notes>0</Notes>
  <HiddenSlides>0</HiddenSlides>
  <MMClips>3</MMClips>
  <ScaleCrop>false</ScaleCrop>
  <HeadingPairs>
    <vt:vector size="6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22" baseType="lpstr">
      <vt:lpstr>Avenir Roman</vt:lpstr>
      <vt:lpstr>Helvetica Light</vt:lpstr>
      <vt:lpstr>新細明體</vt:lpstr>
      <vt:lpstr>標楷體</vt:lpstr>
      <vt:lpstr>Arial</vt:lpstr>
      <vt:lpstr>Calibri</vt:lpstr>
      <vt:lpstr>Helvetica</vt:lpstr>
      <vt:lpstr>Tahoma</vt:lpstr>
      <vt:lpstr>Times New Roman</vt:lpstr>
      <vt:lpstr>Trebuchet MS Bold</vt:lpstr>
      <vt:lpstr>Verdana</vt:lpstr>
      <vt:lpstr>Verdana Bold</vt:lpstr>
      <vt:lpstr>White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劉玉玲</dc:creator>
  <cp:lastModifiedBy>葉秉霖</cp:lastModifiedBy>
  <cp:revision>1351</cp:revision>
  <cp:lastPrinted>2022-08-16T03:55:14Z</cp:lastPrinted>
  <dcterms:modified xsi:type="dcterms:W3CDTF">2023-11-06T08:41:33Z</dcterms:modified>
</cp:coreProperties>
</file>